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69243" autoAdjust="0"/>
  </p:normalViewPr>
  <p:slideViewPr>
    <p:cSldViewPr snapToGrid="0">
      <p:cViewPr varScale="1">
        <p:scale>
          <a:sx n="80" d="100"/>
          <a:sy n="80" d="100"/>
        </p:scale>
        <p:origin x="232" y="12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 Additionally, we need to define cookbook restrictions to lock down specific versions of both the apache and myhaproxy cookbooks.  By adding this information to production.rb, we are telling our nodes to use these specific versions of these specific cookbooks. Obviously, what this means is that as we work on newer versions of these cookbooks, we won’t break anything in the production environment. 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myhaproxy cookbook</a:t>
            </a:r>
            <a:r>
              <a:rPr lang="en-US" baseline="0" dirty="0" smtClean="0"/>
              <a:t> to dynamically search for and update nodes.  Everything is as it should be. But our system is like a living, breathing thing that must grow and be updated to fit our changing needs.  We need to find a way to update and test new tools, features and settings without impacting our current production system. </a:t>
            </a:r>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r>
              <a:rPr lang="en-US" baseline="0" dirty="0" smtClean="0"/>
              <a:t> </a:t>
            </a:r>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First, in the production environment, we restricted our cookbooks to a specific version. Second, we created an acceptance environment with no cookbook restrictions. Third, we set specific nodes to each of these environments. Fourth, we updated the myhaproxy default.rb to include environment search criteria. 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New Environment File</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099211" y="4635182"/>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 production and acceptance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myhaproxy, myhaproxy::</a:t>
            </a:r>
            <a:r>
              <a:rPr lang="en-US" dirty="0"/>
              <a:t>default, </a:t>
            </a:r>
            <a:r>
              <a:rPr lang="en-US" dirty="0" smtClean="0"/>
              <a:t>haproxy::</a:t>
            </a:r>
            <a:r>
              <a:rPr lang="en-US" dirty="0"/>
              <a:t>default, </a:t>
            </a:r>
            <a:r>
              <a:rPr lang="en-US" dirty="0" smtClean="0"/>
              <a:t>haproxy::</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4000" dirty="0"/>
              <a:t>name </a:t>
            </a:r>
            <a:r>
              <a:rPr lang="uk-UA" sz="4000" dirty="0" smtClean="0"/>
              <a:t>'</a:t>
            </a:r>
            <a:r>
              <a:rPr lang="en-US" sz="4000" dirty="0" smtClean="0"/>
              <a:t>acceptance</a:t>
            </a:r>
            <a:r>
              <a:rPr lang="uk-UA" sz="4000" dirty="0" smtClean="0"/>
              <a:t>'</a:t>
            </a:r>
            <a:endParaRPr lang="en-US" sz="4000" dirty="0"/>
          </a:p>
          <a:p>
            <a:r>
              <a:rPr lang="en-US" sz="4000" dirty="0"/>
              <a:t>description </a:t>
            </a:r>
            <a:r>
              <a:rPr lang="uk-UA" sz="4000" dirty="0" smtClean="0"/>
              <a:t>'</a:t>
            </a:r>
            <a:r>
              <a:rPr lang="en-US" sz="4000" dirty="0" smtClean="0"/>
              <a:t>Where code and apps are tested</a:t>
            </a:r>
            <a:r>
              <a:rPr lang="uk-UA" sz="4000" dirty="0" smtClean="0"/>
              <a:t>'</a:t>
            </a:r>
            <a:endParaRPr lang="en-US" sz="4000" dirty="0" smtClean="0"/>
          </a:p>
          <a:p>
            <a:r>
              <a:rPr lang="en-US" sz="4000" dirty="0" smtClean="0"/>
              <a:t># No Cookbook Restrictions</a:t>
            </a:r>
            <a:endParaRPr lang="en-US" sz="4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099211" y="32153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a:t>["</a:t>
            </a:r>
            <a:r>
              <a:rPr lang="en-US" sz="215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smtClean="0"/>
              <a:t>Update myhaproxy </a:t>
            </a:r>
            <a:r>
              <a:rPr lang="en-US" dirty="0" smtClean="0"/>
              <a:t>cookbook's version number</a:t>
            </a:r>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smtClean="0"/>
              <a:t>myhaproxy</a:t>
            </a:r>
            <a:endParaRPr lang="en-US" sz="2400" dirty="0"/>
          </a:p>
          <a:p>
            <a:r>
              <a:rPr lang="en-US" sz="2400" dirty="0"/>
              <a:t># Recipe:: default</a:t>
            </a:r>
          </a:p>
          <a:p>
            <a:r>
              <a:rPr lang="en-US" sz="2400" dirty="0"/>
              <a:t>#</a:t>
            </a:r>
          </a:p>
          <a:p>
            <a:r>
              <a:rPr lang="en-US" sz="2400" dirty="0"/>
              <a:t># Copyright (c</a:t>
            </a:r>
            <a:r>
              <a:rPr lang="en-US" sz="2400"/>
              <a:t>) </a:t>
            </a:r>
            <a:r>
              <a:rPr lang="is-IS" sz="2400" smtClean="0"/>
              <a:t>2016</a:t>
            </a:r>
            <a:r>
              <a:rPr lang="en-US" sz="2400" smtClean="0"/>
              <a:t>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smtClean="0"/>
              <a:t>myhaproxy</a:t>
            </a:r>
            <a:endParaRPr lang="en-US" sz="2000" dirty="0"/>
          </a:p>
          <a:p>
            <a:r>
              <a:rPr lang="en-US" sz="2000" dirty="0"/>
              <a:t># Recipe:: default</a:t>
            </a:r>
          </a:p>
          <a:p>
            <a:r>
              <a:rPr lang="en-US" sz="2000" dirty="0"/>
              <a:t>#</a:t>
            </a:r>
          </a:p>
          <a:p>
            <a:r>
              <a:rPr lang="en-US" sz="2000" dirty="0"/>
              <a:t># Copyright (c</a:t>
            </a:r>
            <a:r>
              <a:rPr lang="en-US" sz="2000"/>
              <a:t>) </a:t>
            </a:r>
            <a:r>
              <a:rPr lang="is-IS" sz="2000" smtClean="0"/>
              <a:t>2016</a:t>
            </a:r>
            <a:r>
              <a:rPr lang="en-US" sz="2000" smtClean="0"/>
              <a:t>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'myhaproxy'</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myhaproxy'</a:t>
            </a:r>
            <a:endParaRPr lang="en-US" dirty="0"/>
          </a:p>
          <a:p>
            <a:r>
              <a:rPr lang="en-US" dirty="0"/>
              <a:t>long_description 'Installs/Configures </a:t>
            </a:r>
            <a:r>
              <a:rPr lang="en-US" dirty="0" smtClean="0"/>
              <a:t>myhaproxy'</a:t>
            </a:r>
            <a:endParaRPr lang="en-US" dirty="0"/>
          </a:p>
          <a:p>
            <a:r>
              <a:rPr lang="en-US" dirty="0" smtClean="0"/>
              <a:t>version          '1.0.1</a:t>
            </a:r>
            <a:r>
              <a:rPr lang="en-US" dirty="0"/>
              <a:t>'</a:t>
            </a:r>
          </a:p>
          <a:p>
            <a:endParaRPr lang="en-US" dirty="0"/>
          </a:p>
          <a:p>
            <a:r>
              <a:rPr lang="en-US" dirty="0"/>
              <a:t>depends </a:t>
            </a:r>
            <a:r>
              <a:rPr lang="en-US" dirty="0" smtClean="0"/>
              <a:t>'haproxy', </a:t>
            </a:r>
            <a:r>
              <a:rPr lang="en-US" dirty="0"/>
              <a:t>'~&gt;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'myhaproxy' </a:t>
            </a:r>
            <a:r>
              <a:rPr lang="en-US" dirty="0"/>
              <a:t>from source at .</a:t>
            </a:r>
          </a:p>
          <a:p>
            <a:r>
              <a:rPr lang="en-US" dirty="0"/>
              <a:t>Fetching cookbook index from https://supermarket.chef.io...</a:t>
            </a:r>
          </a:p>
          <a:p>
            <a:r>
              <a:rPr lang="en-US" dirty="0"/>
              <a:t>Using build-essential (2.2.3)</a:t>
            </a:r>
          </a:p>
          <a:p>
            <a:r>
              <a:rPr lang="en-US" dirty="0"/>
              <a:t>Installing </a:t>
            </a:r>
            <a:r>
              <a:rPr lang="en-US" dirty="0" smtClean="0"/>
              <a:t>haproxy </a:t>
            </a:r>
            <a:r>
              <a:rPr lang="en-US" dirty="0"/>
              <a:t>(1.6.6)</a:t>
            </a:r>
          </a:p>
          <a:p>
            <a:r>
              <a:rPr lang="en-US" dirty="0"/>
              <a:t>Using cpu (0.2.0)</a:t>
            </a:r>
          </a:p>
          <a:p>
            <a:r>
              <a:rPr lang="en-US" dirty="0"/>
              <a:t>Using </a:t>
            </a:r>
            <a:r>
              <a:rPr lang="en-US" dirty="0" smtClean="0"/>
              <a:t>myhaproxy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smtClean="0"/>
              <a:t>haproxy </a:t>
            </a:r>
            <a:r>
              <a:rPr lang="en-US" dirty="0"/>
              <a:t>(1.6.6) (frozen)</a:t>
            </a:r>
          </a:p>
          <a:p>
            <a:r>
              <a:rPr lang="en-US" dirty="0"/>
              <a:t>Uploaded </a:t>
            </a:r>
            <a:r>
              <a:rPr lang="en-US" dirty="0" smtClean="0"/>
              <a:t>myhaproxy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smtClean="0"/>
              <a:t>myhaproxy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dirty="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What are </a:t>
            </a:r>
            <a:r>
              <a:rPr lang="en-US" smtClean="0"/>
              <a:t>the benefits </a:t>
            </a:r>
            <a:r>
              <a:rPr lang="en-US" dirty="0" smtClean="0"/>
              <a:t>of </a:t>
            </a:r>
            <a:r>
              <a:rPr lang="en-US" b="1" dirty="0"/>
              <a:t>not</a:t>
            </a:r>
            <a:r>
              <a:rPr lang="en-US" dirty="0"/>
              <a:t> constraining </a:t>
            </a:r>
            <a:r>
              <a:rPr lang="en-US" dirty="0" smtClean="0"/>
              <a:t>cookbooks to a particular environment?</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sz="2800" dirty="0"/>
              <a:t>Deploy </a:t>
            </a:r>
            <a:r>
              <a:rPr lang="en-US" sz="2800" dirty="0" smtClean="0"/>
              <a:t>Our </a:t>
            </a:r>
            <a:r>
              <a:rPr lang="en-US" sz="2800" dirty="0"/>
              <a:t>S</a:t>
            </a:r>
            <a:r>
              <a:rPr lang="en-US" sz="2800" dirty="0" smtClean="0"/>
              <a:t>ite </a:t>
            </a:r>
            <a:r>
              <a:rPr lang="en-US" sz="2800" dirty="0"/>
              <a:t>to </a:t>
            </a:r>
            <a:r>
              <a:rPr lang="en-US" sz="2800" dirty="0" smtClean="0"/>
              <a:t>Production</a:t>
            </a:r>
          </a:p>
        </p:txBody>
      </p:sp>
      <p:sp>
        <p:nvSpPr>
          <p:cNvPr id="4" name="Content Placeholder 3"/>
          <p:cNvSpPr>
            <a:spLocks noGrp="1"/>
          </p:cNvSpPr>
          <p:nvPr>
            <p:ph sz="quarter" idx="11"/>
          </p:nvPr>
        </p:nvSpPr>
        <p:spPr>
          <a:xfrm>
            <a:off x="3012273" y="3411331"/>
            <a:ext cx="11319040" cy="1528233"/>
          </a:xfrm>
        </p:spPr>
        <p:txBody>
          <a:bodyPr>
            <a:normAutofit/>
          </a:bodyPr>
          <a:lstStyle/>
          <a:p>
            <a:r>
              <a:rPr lang="en-US" sz="4000" dirty="0" smtClean="0"/>
              <a:t>Let's create a reliable environment for our nodes.</a:t>
            </a:r>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sz="3200" dirty="0" smtClean="0"/>
              <a:t>*</a:t>
            </a:r>
            <a:r>
              <a:rPr lang="en-US" sz="3200" dirty="0"/>
              <a:t>* ENVIRONMENT COMMANDS **</a:t>
            </a:r>
          </a:p>
          <a:p>
            <a:r>
              <a:rPr lang="en-US" sz="3200" dirty="0"/>
              <a:t>knife environment compare [ENVIRONMENT..] (options)</a:t>
            </a:r>
          </a:p>
          <a:p>
            <a:r>
              <a:rPr lang="en-US" sz="3200" dirty="0"/>
              <a:t>knife environment create ENVIRONMENT (options)</a:t>
            </a:r>
          </a:p>
          <a:p>
            <a:r>
              <a:rPr lang="en-US" sz="3200" dirty="0"/>
              <a:t>knife environment delete ENVIRONMENT (options)</a:t>
            </a:r>
          </a:p>
          <a:p>
            <a:r>
              <a:rPr lang="en-US" sz="3200" dirty="0"/>
              <a:t>knife environment edit ENVIRONMENT (options)</a:t>
            </a:r>
          </a:p>
          <a:p>
            <a:r>
              <a:rPr lang="en-US" sz="3200" dirty="0"/>
              <a:t>knife environment from file FILE [FILE..] (options)</a:t>
            </a:r>
          </a:p>
          <a:p>
            <a:r>
              <a:rPr lang="en-US" sz="3200" dirty="0" smtClean="0"/>
              <a:t>knife </a:t>
            </a:r>
            <a:r>
              <a:rPr lang="en-US" sz="3200" dirty="0"/>
              <a:t>environment list (options)</a:t>
            </a:r>
          </a:p>
          <a:p>
            <a:r>
              <a:rPr lang="en-US" sz="3200"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
        <p:nvSpPr>
          <p:cNvPr id="7" name="Rectangle 6"/>
          <p:cNvSpPr/>
          <p:nvPr/>
        </p:nvSpPr>
        <p:spPr bwMode="auto">
          <a:xfrm>
            <a:off x="1099211" y="6375400"/>
            <a:ext cx="14431939" cy="69498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Rectangle 6"/>
          <p:cNvSpPr/>
          <p:nvPr/>
        </p:nvSpPr>
        <p:spPr bwMode="auto">
          <a:xfrm>
            <a:off x="1099211" y="2315963"/>
            <a:ext cx="14431939" cy="554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18591</TotalTime>
  <Words>3997</Words>
  <Application>Microsoft Macintosh PowerPoint</Application>
  <PresentationFormat>Custom</PresentationFormat>
  <Paragraphs>593</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Courier New</vt:lpstr>
      <vt:lpstr>Gill Sans MT</vt:lpstr>
      <vt:lpstr>Wingdings</vt:lpstr>
      <vt:lpstr>Arial</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a New Environment File</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2118</cp:revision>
  <cp:lastPrinted>2015-02-07T23:49:10Z</cp:lastPrinted>
  <dcterms:created xsi:type="dcterms:W3CDTF">2012-09-13T17:36:07Z</dcterms:created>
  <dcterms:modified xsi:type="dcterms:W3CDTF">2016-02-22T22:31:07Z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